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8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2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8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9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2E319-78C6-4A0D-98B4-B096BE22FC3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433AE-9B12-45E6-BE2E-9D2BA9E6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8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86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0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8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0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5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6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5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9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1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56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2021-05-01T07:39:24Z</dcterms:created>
  <dcterms:modified xsi:type="dcterms:W3CDTF">2021-05-01T07:40:09Z</dcterms:modified>
</cp:coreProperties>
</file>