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44" y="-90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19-78C6-4A0D-98B4-B096BE22F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3AE-9B12-45E6-BE2E-9D2BA9E6C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8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19-78C6-4A0D-98B4-B096BE22F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3AE-9B12-45E6-BE2E-9D2BA9E6C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2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19-78C6-4A0D-98B4-B096BE22F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3AE-9B12-45E6-BE2E-9D2BA9E6C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19-78C6-4A0D-98B4-B096BE22F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3AE-9B12-45E6-BE2E-9D2BA9E6C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5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19-78C6-4A0D-98B4-B096BE22F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3AE-9B12-45E6-BE2E-9D2BA9E6C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3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19-78C6-4A0D-98B4-B096BE22F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3AE-9B12-45E6-BE2E-9D2BA9E6C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8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19-78C6-4A0D-98B4-B096BE22F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3AE-9B12-45E6-BE2E-9D2BA9E6C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2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19-78C6-4A0D-98B4-B096BE22F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3AE-9B12-45E6-BE2E-9D2BA9E6C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7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19-78C6-4A0D-98B4-B096BE22F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3AE-9B12-45E6-BE2E-9D2BA9E6C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3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19-78C6-4A0D-98B4-B096BE22F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3AE-9B12-45E6-BE2E-9D2BA9E6C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6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319-78C6-4A0D-98B4-B096BE22F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3AE-9B12-45E6-BE2E-9D2BA9E6C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9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2E319-78C6-4A0D-98B4-B096BE22FC3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433AE-9B12-45E6-BE2E-9D2BA9E6C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8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05840" y="756202"/>
            <a:ext cx="12618720" cy="1590676"/>
          </a:xfrm>
          <a:prstGeom prst="rect">
            <a:avLst/>
          </a:prstGeom>
        </p:spPr>
        <p:txBody>
          <a:bodyPr vert="horz" lIns="109728" tIns="54864" rIns="109728" bIns="54864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2200"/>
              <a:t>(Font: </a:t>
            </a:r>
            <a:r>
              <a:rPr lang="en-US" sz="2200" b="1"/>
              <a:t>Calibri</a:t>
            </a:r>
            <a:r>
              <a:rPr lang="en-US" sz="220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5840" y="2137890"/>
            <a:ext cx="12618720" cy="5221606"/>
          </a:xfrm>
          <a:prstGeom prst="rect">
            <a:avLst/>
          </a:prstGeom>
        </p:spPr>
        <p:txBody>
          <a:bodyPr vert="horz" lIns="109728" tIns="54864" rIns="109728" bIns="54864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topic discussed in the particular slide should follow: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Should be in font style: Calibri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Size: Clearly visible, not larger than the size of the title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Info graphic presentation is highly appreciated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Present minimum content and maximum information, kindly do not overcrowd the slide with content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Maximum </a:t>
            </a:r>
            <a:r>
              <a:rPr lang="en-US" sz="2200" b="1" dirty="0"/>
              <a:t>10 SLIDES </a:t>
            </a:r>
            <a:r>
              <a:rPr lang="en-US" sz="2200" dirty="0"/>
              <a:t>are allowed for a paper presentation.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The time limit allotted for the presentation will be 8 minutes followed by a 2-minute discussion</a:t>
            </a:r>
            <a:r>
              <a:rPr lang="en-US" sz="2200" dirty="0"/>
              <a:t> (Prepare slides accordingly)</a:t>
            </a:r>
          </a:p>
          <a:p>
            <a:pPr lvl="1" algn="l">
              <a:lnSpc>
                <a:spcPct val="150000"/>
              </a:lnSpc>
            </a:pPr>
            <a:endParaRPr lang="en-US" sz="2200" dirty="0"/>
          </a:p>
          <a:p>
            <a:pPr marL="960120" lvl="1" indent="-411480" algn="l">
              <a:buFont typeface="+mj-lt"/>
              <a:buAutoNum type="arabicPeriod"/>
            </a:pPr>
            <a:endParaRPr lang="en-US" sz="2200" dirty="0"/>
          </a:p>
          <a:p>
            <a:pPr algn="l"/>
            <a:endParaRPr lang="en-US" dirty="0"/>
          </a:p>
          <a:p>
            <a:pPr algn="l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11998" y="372678"/>
            <a:ext cx="14206405" cy="449354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986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00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8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0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5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26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5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95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7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14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56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Custom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2021-05-01T07:39:24Z</dcterms:created>
  <dcterms:modified xsi:type="dcterms:W3CDTF">2021-05-01T07:40:09Z</dcterms:modified>
</cp:coreProperties>
</file>